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1" r:id="rId4"/>
    <p:sldId id="267" r:id="rId5"/>
    <p:sldId id="272" r:id="rId6"/>
    <p:sldId id="270" r:id="rId7"/>
    <p:sldId id="273" r:id="rId8"/>
    <p:sldId id="275" r:id="rId9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5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55" y="1115616"/>
            <a:ext cx="4677139" cy="527321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525081" y="1458840"/>
            <a:ext cx="3879845" cy="2070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04764" y="175528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Pudelinka" pitchFamily="2" charset="0"/>
              </a:rPr>
              <a:t>З</a:t>
            </a:r>
            <a:r>
              <a:rPr lang="ru-RU" sz="3600" b="1" dirty="0">
                <a:solidFill>
                  <a:srgbClr val="00B0F0"/>
                </a:solidFill>
                <a:latin typeface="Pudelinka" pitchFamily="2" charset="0"/>
              </a:rPr>
              <a:t>имний детектив 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  <a:latin typeface="Pudelinka" pitchFamily="2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Pudelinka" pitchFamily="2" charset="0"/>
              </a:rPr>
              <a:t>«</a:t>
            </a:r>
            <a:r>
              <a:rPr lang="ru-RU" sz="3600" b="1" dirty="0">
                <a:solidFill>
                  <a:srgbClr val="0070C0"/>
                </a:solidFill>
                <a:latin typeface="Pudelinka" pitchFamily="2" charset="0"/>
              </a:rPr>
              <a:t>СНЕШ</a:t>
            </a:r>
            <a:r>
              <a:rPr lang="ru-RU" sz="3600" b="1" dirty="0">
                <a:solidFill>
                  <a:srgbClr val="00B0F0"/>
                </a:solidFill>
                <a:latin typeface="Pudelinka" pitchFamily="2" charset="0"/>
              </a:rPr>
              <a:t> и </a:t>
            </a:r>
            <a:r>
              <a:rPr lang="ru-RU" sz="3600" b="1" dirty="0">
                <a:solidFill>
                  <a:srgbClr val="EC0489"/>
                </a:solidFill>
                <a:latin typeface="Pudelinka" pitchFamily="2" charset="0"/>
              </a:rPr>
              <a:t>ЕЖИНКА</a:t>
            </a:r>
            <a:r>
              <a:rPr lang="ru-RU" sz="3600" b="1" dirty="0">
                <a:solidFill>
                  <a:srgbClr val="00B050"/>
                </a:solidFill>
                <a:latin typeface="Pudelinka" pitchFamily="2" charset="0"/>
              </a:rPr>
              <a:t>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100000" l="250" r="98938">
                        <a14:foregroundMark x1="26375" y1="61000" x2="26375" y2="61000"/>
                        <a14:foregroundMark x1="30688" y1="74500" x2="30688" y2="74500"/>
                        <a14:foregroundMark x1="33313" y1="86250" x2="33313" y2="86250"/>
                        <a14:foregroundMark x1="35438" y1="93417" x2="35438" y2="93417"/>
                        <a14:foregroundMark x1="69313" y1="78083" x2="69313" y2="78083"/>
                        <a14:foregroundMark x1="69625" y1="85917" x2="69625" y2="85917"/>
                        <a14:foregroundMark x1="70688" y1="91583" x2="70688" y2="91583"/>
                        <a14:foregroundMark x1="71750" y1="95500" x2="71750" y2="95500"/>
                        <a14:foregroundMark x1="33875" y1="90500" x2="33875" y2="90500"/>
                        <a14:foregroundMark x1="32813" y1="77750" x2="32813" y2="77750"/>
                        <a14:backgroundMark x1="35438" y1="46417" x2="35438" y2="46417"/>
                        <a14:backgroundMark x1="36250" y1="55333" x2="36250" y2="55333"/>
                        <a14:backgroundMark x1="34688" y1="65250" x2="34688" y2="65250"/>
                        <a14:backgroundMark x1="35438" y1="73500" x2="35438" y2="73500"/>
                        <a14:backgroundMark x1="46375" y1="55667" x2="47750" y2="55000"/>
                        <a14:backgroundMark x1="32000" y1="34333" x2="32000" y2="34333"/>
                        <a14:backgroundMark x1="12812" y1="77750" x2="12812" y2="77750"/>
                        <a14:backgroundMark x1="40813" y1="98750" x2="40813" y2="98750"/>
                        <a14:backgroundMark x1="87188" y1="95833" x2="87188" y2="95833"/>
                        <a14:backgroundMark x1="82938" y1="86583" x2="82938" y2="86583"/>
                        <a14:backgroundMark x1="77625" y1="75917" x2="77625" y2="75917"/>
                        <a14:backgroundMark x1="72563" y1="65250" x2="72563" y2="65250"/>
                        <a14:backgroundMark x1="74938" y1="42917" x2="74938" y2="42917"/>
                        <a14:backgroundMark x1="73625" y1="30417" x2="73625" y2="30417"/>
                        <a14:backgroundMark x1="76250" y1="83417" x2="76250" y2="83417"/>
                        <a14:backgroundMark x1="77063" y1="93000" x2="77063" y2="93000"/>
                        <a14:backgroundMark x1="74375" y1="72417" x2="74375" y2="72417"/>
                        <a14:backgroundMark x1="74125" y1="49667" x2="74125" y2="49667"/>
                        <a14:backgroundMark x1="21313" y1="72750" x2="21313" y2="72750"/>
                        <a14:backgroundMark x1="16000" y1="88417" x2="16000" y2="88417"/>
                        <a14:backgroundMark x1="85063" y1="79833" x2="85063" y2="79833"/>
                        <a14:backgroundMark x1="73063" y1="55333" x2="73063" y2="55333"/>
                        <a14:backgroundMark x1="75188" y1="62417" x2="75188" y2="62417"/>
                        <a14:backgroundMark x1="69625" y1="60667" x2="69625" y2="60667"/>
                        <a14:backgroundMark x1="70375" y1="51750" x2="70375" y2="51750"/>
                        <a14:backgroundMark x1="72563" y1="41833" x2="72563" y2="4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6" y="5047841"/>
            <a:ext cx="2870184" cy="2152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44" l="0" r="89844">
                        <a14:foregroundMark x1="33594" y1="45996" x2="33594" y2="45996"/>
                        <a14:foregroundMark x1="30957" y1="50488" x2="30957" y2="50488"/>
                        <a14:foregroundMark x1="34961" y1="50488" x2="34961" y2="50488"/>
                        <a14:foregroundMark x1="37598" y1="48926" x2="37598" y2="48926"/>
                        <a14:foregroundMark x1="39746" y1="48438" x2="39746" y2="48438"/>
                        <a14:foregroundMark x1="42090" y1="48438" x2="42090" y2="48438"/>
                        <a14:foregroundMark x1="35742" y1="46582" x2="35742" y2="46582"/>
                        <a14:foregroundMark x1="32227" y1="47559" x2="32227" y2="47559"/>
                        <a14:backgroundMark x1="71777" y1="39648" x2="71777" y2="39648"/>
                        <a14:backgroundMark x1="71191" y1="54492" x2="71191" y2="54492"/>
                        <a14:backgroundMark x1="56250" y1="64355" x2="56250" y2="64355"/>
                        <a14:backgroundMark x1="49609" y1="68945" x2="49609" y2="68945"/>
                        <a14:backgroundMark x1="45313" y1="72168" x2="45313" y2="72168"/>
                        <a14:backgroundMark x1="40820" y1="73438" x2="40820" y2="73438"/>
                        <a14:backgroundMark x1="49609" y1="76660" x2="49609" y2="76660"/>
                        <a14:backgroundMark x1="47168" y1="78027" x2="47168" y2="78027"/>
                        <a14:backgroundMark x1="52832" y1="74219" x2="52832" y2="74219"/>
                        <a14:backgroundMark x1="32227" y1="75098" x2="32227" y2="75098"/>
                        <a14:backgroundMark x1="80566" y1="42285" x2="80566" y2="42285"/>
                        <a14:backgroundMark x1="76563" y1="36426" x2="76563" y2="36426"/>
                        <a14:backgroundMark x1="64551" y1="31348" x2="64551" y2="31348"/>
                        <a14:backgroundMark x1="57617" y1="62500" x2="57617" y2="62500"/>
                        <a14:backgroundMark x1="28809" y1="75098" x2="28809" y2="75098"/>
                        <a14:backgroundMark x1="25098" y1="75293" x2="25098" y2="75293"/>
                        <a14:backgroundMark x1="22949" y1="75293" x2="22949" y2="75293"/>
                        <a14:backgroundMark x1="20313" y1="75098" x2="20313" y2="75098"/>
                        <a14:backgroundMark x1="16797" y1="75098" x2="16797" y2="75098"/>
                        <a14:backgroundMark x1="79492" y1="41211" x2="79492" y2="41211"/>
                        <a14:backgroundMark x1="60547" y1="33496" x2="60547" y2="33496"/>
                        <a14:backgroundMark x1="75488" y1="31055" x2="75488" y2="31055"/>
                        <a14:backgroundMark x1="56934" y1="60449" x2="56934" y2="60449"/>
                        <a14:backgroundMark x1="75781" y1="26563" x2="75781" y2="26563"/>
                        <a14:backgroundMark x1="70117" y1="36035" x2="70117" y2="36035"/>
                        <a14:backgroundMark x1="57422" y1="30078" x2="57422" y2="30078"/>
                        <a14:backgroundMark x1="66113" y1="41895" x2="66113" y2="41895"/>
                        <a14:backgroundMark x1="70898" y1="56641" x2="70898" y2="56641"/>
                        <a14:backgroundMark x1="75586" y1="54199" x2="75586" y2="54199"/>
                        <a14:backgroundMark x1="66602" y1="52539" x2="66602" y2="52539"/>
                        <a14:backgroundMark x1="73047" y1="52051" x2="73047" y2="52051"/>
                        <a14:backgroundMark x1="41406" y1="72461" x2="41406" y2="72461"/>
                        <a14:backgroundMark x1="37402" y1="72461" x2="37402" y2="72461"/>
                        <a14:backgroundMark x1="61914" y1="54199" x2="61914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65" y="4656559"/>
            <a:ext cx="1735029" cy="1504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54" y="4063453"/>
            <a:ext cx="1341492" cy="1568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4" y="4511419"/>
            <a:ext cx="2411122" cy="37548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33" y="5899387"/>
            <a:ext cx="517664" cy="541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75">
            <a:off x="960213" y="5550360"/>
            <a:ext cx="1407857" cy="10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2"/>
            <a:ext cx="6858000" cy="914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3563413"/>
            <a:ext cx="3718673" cy="37186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96752" y="1115616"/>
            <a:ext cx="43204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Снежинки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Ёжик смотрит на снежинки.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Это, </a:t>
            </a:r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думает, </a:t>
            </a:r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- </a:t>
            </a:r>
            <a:r>
              <a:rPr lang="ru-RU" sz="2000" b="1" dirty="0" err="1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ежинки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…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Белые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, колючие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И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к тому ж </a:t>
            </a:r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летучие».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Паучок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на паутинке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Тоже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смотрит на снежинки: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Ишь какие смелые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Эти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мухи белые!»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endParaRPr lang="ru-RU" sz="2000" b="1" dirty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Мальчик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смотрит на снежинки: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Это, может быть, смешинки?..»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Не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поймёт он, почему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     Очень 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весело ему. </a:t>
            </a:r>
            <a:endParaRPr lang="ru-RU" sz="2000" b="1" dirty="0" smtClean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               Автор</a:t>
            </a:r>
            <a:r>
              <a:rPr lang="ru-RU" sz="2000" b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: А. </a:t>
            </a:r>
            <a:r>
              <a:rPr lang="ru-RU" sz="2000" b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Усачев</a:t>
            </a:r>
            <a:endParaRPr lang="ru-RU" sz="2000" b="1" dirty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"/>
            <a:ext cx="6858000" cy="914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7" y="4932040"/>
            <a:ext cx="3143442" cy="39633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" b="89904" l="9941" r="99290">
                        <a14:backgroundMark x1="16805" y1="4463" x2="16805" y2="4463"/>
                        <a14:backgroundMark x1="26272" y1="1594" x2="26272" y2="1594"/>
                        <a14:backgroundMark x1="36568" y1="1594" x2="36568" y2="1594"/>
                        <a14:backgroundMark x1="42840" y1="1594" x2="42840" y2="1594"/>
                        <a14:backgroundMark x1="58343" y1="2550" x2="58343" y2="2550"/>
                        <a14:backgroundMark x1="55385" y1="1382" x2="55385" y2="1382"/>
                        <a14:backgroundMark x1="65917" y1="1382" x2="65917" y2="1382"/>
                        <a14:backgroundMark x1="83077" y1="1382" x2="83077" y2="1382"/>
                        <a14:backgroundMark x1="95740" y1="1382" x2="95740" y2="1382"/>
                        <a14:backgroundMark x1="85207" y1="2763" x2="85207" y2="2763"/>
                        <a14:backgroundMark x1="75976" y1="1063" x2="75976" y2="1063"/>
                        <a14:backgroundMark x1="49704" y1="3294" x2="49704" y2="3294"/>
                        <a14:backgroundMark x1="25207" y1="4463" x2="25207" y2="4463"/>
                        <a14:backgroundMark x1="19527" y1="4463" x2="19527" y2="4463"/>
                        <a14:backgroundMark x1="14675" y1="8183" x2="14675" y2="8183"/>
                        <a14:backgroundMark x1="14083" y1="2019" x2="14083" y2="2019"/>
                        <a14:backgroundMark x1="34201" y1="3082" x2="34201" y2="3082"/>
                        <a14:backgroundMark x1="71124" y1="1063" x2="71124" y2="1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2" y="323529"/>
            <a:ext cx="4008951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8788" y="225363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Снег ложится на деревья,</a:t>
            </a:r>
            <a:b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Тротуары и дома.</a:t>
            </a:r>
            <a:b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Всех от холода укроет</a:t>
            </a:r>
            <a:b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Белоснежная … </a:t>
            </a:r>
            <a:r>
              <a:rPr lang="ru-RU" i="1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(Зима)</a:t>
            </a:r>
            <a:endParaRPr lang="ru-RU" dirty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6812" y="363589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Возле ёлки змейкой вьётся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Разноцветный хоровод –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Наступает праздник звонкий,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Он зовётся … </a:t>
            </a:r>
            <a:r>
              <a:rPr lang="ru-RU" i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(Новый Год)</a:t>
            </a:r>
            <a:endParaRPr lang="ru-RU" dirty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392" y="537736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Кто под ёлочку положит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И планшет, и паровоз?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Кто желанья исполняет?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Добрый дедушка... </a:t>
            </a:r>
            <a:r>
              <a:rPr lang="ru-RU" i="1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(Мороз)</a:t>
            </a:r>
            <a:endParaRPr lang="ru-RU" dirty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3418" y="1315836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elita-BoldItalic" pitchFamily="18" charset="0"/>
                <a:ea typeface="Aelita-BoldItalic" pitchFamily="18" charset="0"/>
              </a:rPr>
              <a:t>Отгадай загадки</a:t>
            </a:r>
          </a:p>
        </p:txBody>
      </p:sp>
    </p:spTree>
    <p:extLst>
      <p:ext uri="{BB962C8B-B14F-4D97-AF65-F5344CB8AC3E}">
        <p14:creationId xmlns:p14="http://schemas.microsoft.com/office/powerpoint/2010/main" val="53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5622491"/>
            <a:ext cx="3011816" cy="3521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6872" y="5022326"/>
            <a:ext cx="3750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Мои новые подружки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И блестящи и легки,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И на льду со мной </a:t>
            </a:r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резвятся,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И </a:t>
            </a: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мороза не боятся</a:t>
            </a:r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. </a:t>
            </a: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(Коньки</a:t>
            </a:r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)                                    </a:t>
            </a:r>
            <a:endParaRPr lang="ru-RU" dirty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620" y="3544998"/>
            <a:ext cx="3492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Очень быстрых два коня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По снегам несут меня -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Через луг к березке,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Тянут две полоски</a:t>
            </a:r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.</a:t>
            </a: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 (Лыжи</a:t>
            </a:r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)</a:t>
            </a:r>
            <a:endParaRPr lang="ru-RU" dirty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                           </a:t>
            </a:r>
            <a:endParaRPr lang="ru-RU" dirty="0">
              <a:solidFill>
                <a:srgbClr val="0070C0"/>
              </a:solidFill>
              <a:latin typeface="Aelita-BoldItalic" pitchFamily="18" charset="0"/>
              <a:ea typeface="Aelita-BoldItalic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8510" y="1259632"/>
            <a:ext cx="3681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Для здоровья важен спорт,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Чтоб болезням дать отпор.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Нужно спортом заниматься,</a:t>
            </a:r>
            <a:b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elita-BoldItalic" pitchFamily="18" charset="0"/>
                <a:ea typeface="Aelita-BoldItalic" pitchFamily="18" charset="0"/>
              </a:rPr>
              <a:t>И здоровым оставаться!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6596" y="2743429"/>
            <a:ext cx="3752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elita-BoldItalic" pitchFamily="18" charset="0"/>
                <a:ea typeface="Aelita-BoldItalic" pitchFamily="18" charset="0"/>
              </a:rPr>
              <a:t>Отгадай загадки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elita-BoldItalic" pitchFamily="18" charset="0"/>
              <a:ea typeface="Aelita-BoldItalic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55" y="1115616"/>
            <a:ext cx="4677139" cy="527321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525081" y="1458840"/>
            <a:ext cx="3879845" cy="2070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04764" y="1755280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B0F0"/>
                </a:solidFill>
                <a:latin typeface="Pudelinka" pitchFamily="2" charset="0"/>
              </a:rPr>
              <a:t>Конец</a:t>
            </a:r>
            <a:endParaRPr lang="ru-RU" sz="9600" b="1" dirty="0">
              <a:solidFill>
                <a:srgbClr val="00B0F0"/>
              </a:solidFill>
              <a:latin typeface="Pudelinka" pitchFamily="2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100000" l="250" r="98938">
                        <a14:foregroundMark x1="26375" y1="61000" x2="26375" y2="61000"/>
                        <a14:foregroundMark x1="30688" y1="74500" x2="30688" y2="74500"/>
                        <a14:foregroundMark x1="33313" y1="86250" x2="33313" y2="86250"/>
                        <a14:foregroundMark x1="35438" y1="93417" x2="35438" y2="93417"/>
                        <a14:foregroundMark x1="69313" y1="78083" x2="69313" y2="78083"/>
                        <a14:foregroundMark x1="69625" y1="85917" x2="69625" y2="85917"/>
                        <a14:foregroundMark x1="70688" y1="91583" x2="70688" y2="91583"/>
                        <a14:foregroundMark x1="71750" y1="95500" x2="71750" y2="95500"/>
                        <a14:foregroundMark x1="33875" y1="90500" x2="33875" y2="90500"/>
                        <a14:foregroundMark x1="32813" y1="77750" x2="32813" y2="77750"/>
                        <a14:backgroundMark x1="35438" y1="46417" x2="35438" y2="46417"/>
                        <a14:backgroundMark x1="36250" y1="55333" x2="36250" y2="55333"/>
                        <a14:backgroundMark x1="34688" y1="65250" x2="34688" y2="65250"/>
                        <a14:backgroundMark x1="35438" y1="73500" x2="35438" y2="73500"/>
                        <a14:backgroundMark x1="46375" y1="55667" x2="47750" y2="55000"/>
                        <a14:backgroundMark x1="32000" y1="34333" x2="32000" y2="34333"/>
                        <a14:backgroundMark x1="12812" y1="77750" x2="12812" y2="77750"/>
                        <a14:backgroundMark x1="40813" y1="98750" x2="40813" y2="98750"/>
                        <a14:backgroundMark x1="87188" y1="95833" x2="87188" y2="95833"/>
                        <a14:backgroundMark x1="82938" y1="86583" x2="82938" y2="86583"/>
                        <a14:backgroundMark x1="77625" y1="75917" x2="77625" y2="75917"/>
                        <a14:backgroundMark x1="72563" y1="65250" x2="72563" y2="65250"/>
                        <a14:backgroundMark x1="74938" y1="42917" x2="74938" y2="42917"/>
                        <a14:backgroundMark x1="73625" y1="30417" x2="73625" y2="30417"/>
                        <a14:backgroundMark x1="76250" y1="83417" x2="76250" y2="83417"/>
                        <a14:backgroundMark x1="77063" y1="93000" x2="77063" y2="93000"/>
                        <a14:backgroundMark x1="74375" y1="72417" x2="74375" y2="72417"/>
                        <a14:backgroundMark x1="74125" y1="49667" x2="74125" y2="49667"/>
                        <a14:backgroundMark x1="21313" y1="72750" x2="21313" y2="72750"/>
                        <a14:backgroundMark x1="16000" y1="88417" x2="16000" y2="88417"/>
                        <a14:backgroundMark x1="85063" y1="79833" x2="85063" y2="79833"/>
                        <a14:backgroundMark x1="73063" y1="55333" x2="73063" y2="55333"/>
                        <a14:backgroundMark x1="75188" y1="62417" x2="75188" y2="62417"/>
                        <a14:backgroundMark x1="69625" y1="60667" x2="69625" y2="60667"/>
                        <a14:backgroundMark x1="70375" y1="51750" x2="70375" y2="51750"/>
                        <a14:backgroundMark x1="72563" y1="41833" x2="72563" y2="4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6" y="5047841"/>
            <a:ext cx="2870184" cy="2152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44" l="0" r="89844">
                        <a14:foregroundMark x1="33594" y1="45996" x2="33594" y2="45996"/>
                        <a14:foregroundMark x1="30957" y1="50488" x2="30957" y2="50488"/>
                        <a14:foregroundMark x1="34961" y1="50488" x2="34961" y2="50488"/>
                        <a14:foregroundMark x1="37598" y1="48926" x2="37598" y2="48926"/>
                        <a14:foregroundMark x1="39746" y1="48438" x2="39746" y2="48438"/>
                        <a14:foregroundMark x1="42090" y1="48438" x2="42090" y2="48438"/>
                        <a14:foregroundMark x1="35742" y1="46582" x2="35742" y2="46582"/>
                        <a14:foregroundMark x1="32227" y1="47559" x2="32227" y2="47559"/>
                        <a14:backgroundMark x1="71777" y1="39648" x2="71777" y2="39648"/>
                        <a14:backgroundMark x1="71191" y1="54492" x2="71191" y2="54492"/>
                        <a14:backgroundMark x1="56250" y1="64355" x2="56250" y2="64355"/>
                        <a14:backgroundMark x1="49609" y1="68945" x2="49609" y2="68945"/>
                        <a14:backgroundMark x1="45313" y1="72168" x2="45313" y2="72168"/>
                        <a14:backgroundMark x1="40820" y1="73438" x2="40820" y2="73438"/>
                        <a14:backgroundMark x1="49609" y1="76660" x2="49609" y2="76660"/>
                        <a14:backgroundMark x1="47168" y1="78027" x2="47168" y2="78027"/>
                        <a14:backgroundMark x1="52832" y1="74219" x2="52832" y2="74219"/>
                        <a14:backgroundMark x1="32227" y1="75098" x2="32227" y2="75098"/>
                        <a14:backgroundMark x1="80566" y1="42285" x2="80566" y2="42285"/>
                        <a14:backgroundMark x1="76563" y1="36426" x2="76563" y2="36426"/>
                        <a14:backgroundMark x1="64551" y1="31348" x2="64551" y2="31348"/>
                        <a14:backgroundMark x1="57617" y1="62500" x2="57617" y2="62500"/>
                        <a14:backgroundMark x1="28809" y1="75098" x2="28809" y2="75098"/>
                        <a14:backgroundMark x1="25098" y1="75293" x2="25098" y2="75293"/>
                        <a14:backgroundMark x1="22949" y1="75293" x2="22949" y2="75293"/>
                        <a14:backgroundMark x1="20313" y1="75098" x2="20313" y2="75098"/>
                        <a14:backgroundMark x1="16797" y1="75098" x2="16797" y2="75098"/>
                        <a14:backgroundMark x1="79492" y1="41211" x2="79492" y2="41211"/>
                        <a14:backgroundMark x1="60547" y1="33496" x2="60547" y2="33496"/>
                        <a14:backgroundMark x1="75488" y1="31055" x2="75488" y2="31055"/>
                        <a14:backgroundMark x1="56934" y1="60449" x2="56934" y2="60449"/>
                        <a14:backgroundMark x1="75781" y1="26563" x2="75781" y2="26563"/>
                        <a14:backgroundMark x1="70117" y1="36035" x2="70117" y2="36035"/>
                        <a14:backgroundMark x1="57422" y1="30078" x2="57422" y2="30078"/>
                        <a14:backgroundMark x1="66113" y1="41895" x2="66113" y2="41895"/>
                        <a14:backgroundMark x1="70898" y1="56641" x2="70898" y2="56641"/>
                        <a14:backgroundMark x1="75586" y1="54199" x2="75586" y2="54199"/>
                        <a14:backgroundMark x1="66602" y1="52539" x2="66602" y2="52539"/>
                        <a14:backgroundMark x1="73047" y1="52051" x2="73047" y2="52051"/>
                        <a14:backgroundMark x1="41406" y1="72461" x2="41406" y2="72461"/>
                        <a14:backgroundMark x1="37402" y1="72461" x2="37402" y2="72461"/>
                        <a14:backgroundMark x1="61914" y1="54199" x2="61914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65" y="4656559"/>
            <a:ext cx="1735029" cy="1504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54" y="4063453"/>
            <a:ext cx="1341492" cy="1568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4" y="4511419"/>
            <a:ext cx="2411122" cy="37548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33" y="5899387"/>
            <a:ext cx="517664" cy="541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719">
            <a:off x="954410" y="5564522"/>
            <a:ext cx="1509969" cy="11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221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Aelita-BoldItalic</vt:lpstr>
      <vt:lpstr>Arial</vt:lpstr>
      <vt:lpstr>Calibri</vt:lpstr>
      <vt:lpstr>Pudelinka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Windows User</cp:lastModifiedBy>
  <cp:revision>41</cp:revision>
  <cp:lastPrinted>2020-11-01T19:35:16Z</cp:lastPrinted>
  <dcterms:created xsi:type="dcterms:W3CDTF">2020-10-31T18:47:42Z</dcterms:created>
  <dcterms:modified xsi:type="dcterms:W3CDTF">2020-11-02T00:02:12Z</dcterms:modified>
</cp:coreProperties>
</file>